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r:id="rId12" roundtripDataSignature="AMtx7mh2JNhXzmGRmULWzBl0eeIgfmcd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320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customschemas.google.com/relationships/presentationmetadata" Target="metadata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198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Screencastify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Tanya Rosenkranz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Indian Creek Elementary – Linn Mar School District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trosenkranz@linnmar.k12.ia.us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25084" y="0"/>
            <a:ext cx="1237089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483" y="860841"/>
            <a:ext cx="3977127" cy="498047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3"/>
          <p:cNvSpPr txBox="1"/>
          <p:nvPr/>
        </p:nvSpPr>
        <p:spPr>
          <a:xfrm>
            <a:off x="6876736" y="2869809"/>
            <a:ext cx="4703339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Webcam – you, in all your glory!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Desktop – shows whatever is on your desktop,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can also chose to have your picture in the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corner, or not.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Browser Tab – great if you want to show how to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navigate on a webpage</a:t>
            </a:r>
            <a:endParaRPr/>
          </a:p>
        </p:txBody>
      </p:sp>
      <p:pic>
        <p:nvPicPr>
          <p:cNvPr id="97" name="Google Shape;97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79057" y="1275251"/>
            <a:ext cx="1371380" cy="9457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72466" y="356675"/>
            <a:ext cx="9534525" cy="499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4"/>
          <p:cNvSpPr txBox="1"/>
          <p:nvPr/>
        </p:nvSpPr>
        <p:spPr>
          <a:xfrm>
            <a:off x="3305908" y="5866228"/>
            <a:ext cx="526907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 saves in Google Drive in the Screencastify folder.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5211" y="420483"/>
            <a:ext cx="10476412" cy="598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9490" y="433744"/>
            <a:ext cx="11986091" cy="6705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"/>
          <p:cNvSpPr txBox="1"/>
          <p:nvPr/>
        </p:nvSpPr>
        <p:spPr>
          <a:xfrm>
            <a:off x="1983545" y="1308295"/>
            <a:ext cx="7491603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Uses/Benefits of Screencastify: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Record lessons for a substitute to play for the students. – My favorite use!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Great for asynchronous learning.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 quality for a free program!</a:t>
            </a:r>
            <a:endParaRPr/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7"/>
          <p:cNvSpPr txBox="1"/>
          <p:nvPr/>
        </p:nvSpPr>
        <p:spPr>
          <a:xfrm>
            <a:off x="1983545" y="3062625"/>
            <a:ext cx="5388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 Five minute limit on the free version.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No editing on the free version.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Limited editing on paid version.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7"/>
          <p:cNvSpPr txBox="1"/>
          <p:nvPr/>
        </p:nvSpPr>
        <p:spPr>
          <a:xfrm>
            <a:off x="2197025" y="5235900"/>
            <a:ext cx="9790200" cy="11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If you want even more information: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screencastify.com -- For School -- Courses -- will walk you through everything Screencastify does in extreme detail!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2313" y="1115248"/>
            <a:ext cx="922560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the Coming Year:</a:t>
            </a:r>
          </a:p>
          <a:p>
            <a:endParaRPr lang="en-US" sz="2400" dirty="0" smtClean="0"/>
          </a:p>
          <a:p>
            <a:r>
              <a:rPr lang="en-US" sz="2400" dirty="0" smtClean="0"/>
              <a:t>Focus on Social Emotional Learning:</a:t>
            </a:r>
          </a:p>
          <a:p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From simplemusicteaching.com/2018/08/28/sel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Feeling wheel in the hallway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Feelings chart inside the door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Students will point to how they are feeling so I can acknowledge</a:t>
            </a:r>
          </a:p>
          <a:p>
            <a:pPr marL="342900" indent="-342900">
              <a:buAutoNum type="arabicPeriod"/>
            </a:pPr>
            <a:r>
              <a:rPr lang="en-US" sz="2400" dirty="0" err="1" smtClean="0"/>
              <a:t>Screencastify</a:t>
            </a:r>
            <a:r>
              <a:rPr lang="en-US" sz="2400" dirty="0" smtClean="0"/>
              <a:t> 3-4 activity/song/centering on the screen while I </a:t>
            </a:r>
          </a:p>
          <a:p>
            <a:pPr marL="342900" indent="-342900"/>
            <a:r>
              <a:rPr lang="en-US" sz="2400" dirty="0" smtClean="0"/>
              <a:t>     welcome students to music.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Macintosh PowerPoint</Application>
  <PresentationFormat>Custom</PresentationFormat>
  <Paragraphs>35</Paragraphs>
  <Slides>8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Screencastify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Screencastify</dc:title>
  <dc:creator>Tanya Rosenkranz</dc:creator>
  <cp:lastModifiedBy>Tanya Rosenkranz</cp:lastModifiedBy>
  <cp:revision>1</cp:revision>
  <dcterms:created xsi:type="dcterms:W3CDTF">2020-07-27T20:50:24Z</dcterms:created>
  <dcterms:modified xsi:type="dcterms:W3CDTF">2020-07-28T20:14:00Z</dcterms:modified>
</cp:coreProperties>
</file>